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5"/>
  </p:notesMasterIdLst>
  <p:sldIdLst>
    <p:sldId id="256" r:id="rId2"/>
    <p:sldId id="257" r:id="rId3"/>
    <p:sldId id="276" r:id="rId4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218" autoAdjust="0"/>
    <p:restoredTop sz="94660"/>
  </p:normalViewPr>
  <p:slideViewPr>
    <p:cSldViewPr>
      <p:cViewPr varScale="1">
        <p:scale>
          <a:sx n="108" d="100"/>
          <a:sy n="108" d="100"/>
        </p:scale>
        <p:origin x="1842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D579DCF-403E-440F-BF15-AC4C732463A3}" type="datetimeFigureOut">
              <a:rPr lang="tr-TR" smtClean="0"/>
              <a:t>26.11.2020</a:t>
            </a:fld>
            <a:endParaRPr lang="tr-TR"/>
          </a:p>
        </p:txBody>
      </p:sp>
      <p:sp>
        <p:nvSpPr>
          <p:cNvPr id="4" name="Slayt Görüntüsü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8AF1BF4-ACBD-40B4-B60D-6A785BD8A003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5597379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/>
              <a:t>Asıl alt başlık stilini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5202C4-C4D4-4CFD-97F6-7345E934FFBF}" type="datetime1">
              <a:rPr lang="tr-TR" smtClean="0"/>
              <a:t>26.11.2020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463755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80611D-FFA5-4769-BC2C-9A3370488FD9}" type="datetime1">
              <a:rPr lang="tr-TR" smtClean="0"/>
              <a:t>26.11.2020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1310366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44D873-1D3B-4DA1-87C1-E79B46C7F0C9}" type="datetime1">
              <a:rPr lang="tr-TR" smtClean="0"/>
              <a:t>26.11.2020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1551464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9A5EF3-2B36-4C26-8FDA-B69A29CBC33B}" type="datetime1">
              <a:rPr lang="tr-TR" smtClean="0"/>
              <a:t>26.11.2020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1309592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EC3AF8-2476-4355-B60A-743E015905B3}" type="datetime1">
              <a:rPr lang="tr-TR" smtClean="0"/>
              <a:t>26.11.2020</a:t>
            </a:fld>
            <a:endParaRPr lang="tr-TR"/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1012360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726824-E1FC-407B-B20D-B7CD1FF1804E}" type="datetime1">
              <a:rPr lang="tr-TR" smtClean="0"/>
              <a:t>26.11.2020</a:t>
            </a:fld>
            <a:endParaRPr lang="tr-TR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8780526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9009F-644A-496E-9E7C-A467BE281C4D}" type="datetime1">
              <a:rPr lang="tr-TR" smtClean="0"/>
              <a:t>26.11.2020</a:t>
            </a:fld>
            <a:endParaRPr lang="tr-TR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54220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C53A0C-CE8E-44D3-B0D4-99705C1610A9}" type="datetime1">
              <a:rPr lang="tr-TR" smtClean="0"/>
              <a:t>26.11.2020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0452772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9295A1-3DD8-4981-B3EA-F3326F2F8511}" type="datetime1">
              <a:rPr lang="tr-TR" smtClean="0"/>
              <a:t>26.11.2020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974138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465785-9C8D-4E34-97CB-595D2EFBAF47}" type="datetime1">
              <a:rPr lang="tr-TR" smtClean="0"/>
              <a:t>26.11.2020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9115284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1ACED2-6AEE-4A26-B276-92DDD4509464}" type="datetime1">
              <a:rPr lang="tr-TR" smtClean="0"/>
              <a:t>26.11.2020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1191803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734E13-CF28-4372-B98D-4812801DF63C}" type="datetime1">
              <a:rPr lang="tr-TR" smtClean="0"/>
              <a:t>26.11.2020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784979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685800" y="1775789"/>
            <a:ext cx="7772400" cy="2944812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tr-TR" dirty="0">
                <a:solidFill>
                  <a:srgbClr val="FF0000"/>
                </a:solidFill>
              </a:rPr>
              <a:t>Matematik Öğretiminde Muhakeme Etme ve Problem Çözme-YL</a:t>
            </a:r>
            <a:br>
              <a:rPr lang="tr-TR" dirty="0"/>
            </a:br>
            <a:r>
              <a:rPr lang="tr-TR" dirty="0"/>
              <a:t>4.hafta</a:t>
            </a:r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371600" y="4869160"/>
            <a:ext cx="6400800" cy="1224136"/>
          </a:xfrm>
        </p:spPr>
        <p:txBody>
          <a:bodyPr>
            <a:normAutofit/>
          </a:bodyPr>
          <a:lstStyle/>
          <a:p>
            <a:r>
              <a:rPr lang="tr-TR" dirty="0"/>
              <a:t>DOÇ.DR. ESEN ERSOY</a:t>
            </a:r>
          </a:p>
          <a:p>
            <a:r>
              <a:rPr lang="tr-TR" dirty="0"/>
              <a:t>2020</a:t>
            </a:r>
          </a:p>
        </p:txBody>
      </p:sp>
      <p:pic>
        <p:nvPicPr>
          <p:cNvPr id="4" name="Picture 2" descr="http://upload.wikimedia.org/wikipedia/tr/b/b4/OM%C3%9C_logo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40" y="274399"/>
            <a:ext cx="1803620" cy="13661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990445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8C6DD70B-EC1E-4759-82EE-5A8CE9CB38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4.HAFTA</a:t>
            </a:r>
          </a:p>
        </p:txBody>
      </p:sp>
      <p:graphicFrame>
        <p:nvGraphicFramePr>
          <p:cNvPr id="5" name="İçerik Yer Tutucusu 4">
            <a:extLst>
              <a:ext uri="{FF2B5EF4-FFF2-40B4-BE49-F238E27FC236}">
                <a16:creationId xmlns:a16="http://schemas.microsoft.com/office/drawing/2014/main" id="{1FB94687-5A94-4C6C-9165-73C22C4869C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74683996"/>
              </p:ext>
            </p:extLst>
          </p:nvPr>
        </p:nvGraphicFramePr>
        <p:xfrm>
          <a:off x="971600" y="1916832"/>
          <a:ext cx="6696025" cy="295232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6696025">
                  <a:extLst>
                    <a:ext uri="{9D8B030D-6E8A-4147-A177-3AD203B41FA5}">
                      <a16:colId xmlns:a16="http://schemas.microsoft.com/office/drawing/2014/main" val="3740199766"/>
                    </a:ext>
                  </a:extLst>
                </a:gridCol>
              </a:tblGrid>
              <a:tr h="295232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r-TR" sz="35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İlköğretim matematik öğretiminde problem çözme becerileri nelerdir.</a:t>
                      </a:r>
                    </a:p>
                  </a:txBody>
                  <a:tcPr marL="44450" marR="44450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33641832"/>
                  </a:ext>
                </a:extLst>
              </a:tr>
            </a:tbl>
          </a:graphicData>
        </a:graphic>
      </p:graphicFrame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F95EFC02-A128-4FD9-AB19-A4A429E041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2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3883712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72310559-E8EC-4609-8C7F-3043179159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AC218CCA-F827-4375-AD36-739EEEC05C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PROBLEM ÇÖZME BECERİLERİ ÖĞRENCİ SUNUMLARI İLE TARTIŞILACAKTIR. </a:t>
            </a:r>
          </a:p>
          <a:p>
            <a:endParaRPr lang="tr-TR"/>
          </a:p>
          <a:p>
            <a:pPr marL="0" indent="0">
              <a:buNone/>
            </a:pPr>
            <a:endParaRPr lang="tr-TR" dirty="0"/>
          </a:p>
          <a:p>
            <a:r>
              <a:rPr lang="tr-TR" dirty="0"/>
              <a:t>SINIF İÇİ TARTIŞMA VE MAKALE İNCELEMELERİ YAPILACAKTIR.</a:t>
            </a:r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7FD52DF9-233F-4CFF-BBC4-2C344D4541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3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908278927"/>
      </p:ext>
    </p:extLst>
  </p:cSld>
  <p:clrMapOvr>
    <a:masterClrMapping/>
  </p:clrMapOvr>
</p:sld>
</file>

<file path=ppt/theme/theme1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525</TotalTime>
  <Words>47</Words>
  <Application>Microsoft Office PowerPoint</Application>
  <PresentationFormat>Ekran Gösterisi (4:3)</PresentationFormat>
  <Paragraphs>11</Paragraphs>
  <Slides>3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2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3</vt:i4>
      </vt:variant>
    </vt:vector>
  </HeadingPairs>
  <TitlesOfParts>
    <vt:vector size="6" baseType="lpstr">
      <vt:lpstr>Arial</vt:lpstr>
      <vt:lpstr>Calibri</vt:lpstr>
      <vt:lpstr>Ofis Teması</vt:lpstr>
      <vt:lpstr>Matematik Öğretiminde Muhakeme Etme ve Problem Çözme-YL 4.hafta</vt:lpstr>
      <vt:lpstr>4.HAFTA</vt:lpstr>
      <vt:lpstr>PowerPoint Sunusu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SAYILARIN ÖĞRETİMİ</dc:title>
  <dc:creator>ESEN ERSOY</dc:creator>
  <cp:lastModifiedBy>CASPER</cp:lastModifiedBy>
  <cp:revision>469</cp:revision>
  <dcterms:created xsi:type="dcterms:W3CDTF">2020-06-10T07:36:53Z</dcterms:created>
  <dcterms:modified xsi:type="dcterms:W3CDTF">2020-11-26T11:53:06Z</dcterms:modified>
</cp:coreProperties>
</file>